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Quattrocento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c3d3829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dc3d3829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b0bc9f8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cb0bc9f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dc3d3829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dc3d3829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3d3829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dc3d3829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dc3d3829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dc3d3829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cb0bc9f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cb0bc9f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dc3d3829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dc3d3829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cb0bc9f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cb0bc9f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dc3d3829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dc3d3829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cb0bc9f8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cb0bc9f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CodeSpace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Simulation controls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camera controls are at the bottom panel of CodeSpace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300" y="959275"/>
            <a:ext cx="3487800" cy="3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</a:t>
            </a:r>
            <a:r>
              <a:rPr lang="en"/>
              <a:t> #4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triangle to open the camera controls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help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help panel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Rotate the view to make the scene spin several times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300" y="959275"/>
            <a:ext cx="3487800" cy="3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first mission quiz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a lot about CodeSpace. Now …. time for a quiz!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two quiz questions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b="1" sz="4800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 Log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475" y="1513600"/>
            <a:ext cx="4272074" cy="30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5807100" cy="24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1 log, answer the pre-mission preparation question: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 you know about computer science or programming?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50" y="3338275"/>
            <a:ext cx="523875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CodeSpace?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5384400" cy="24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powerful online learning and coding environment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Learn to code in Python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missions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 on a physical device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300" y="1278125"/>
            <a:ext cx="3143101" cy="230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Mission objectives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53844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Objectives are found on the right side of CodeSpace, in a vertical panel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Each objective has at least one goal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Hide the instruction panel </a:t>
            </a:r>
            <a:r>
              <a:rPr lang="en"/>
              <a:t>by clicking on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endParaRPr b="1">
              <a:solidFill>
                <a:schemeClr val="lt1"/>
              </a:solidFill>
              <a:highlight>
                <a:srgbClr val="43434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Unhide the instruction panel </a:t>
            </a:r>
            <a:r>
              <a:rPr lang="en"/>
              <a:t>by clicking on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r>
              <a:rPr lang="en">
                <a:solidFill>
                  <a:schemeClr val="dk2"/>
                </a:solidFill>
              </a:rPr>
              <a:t> again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375" y="260700"/>
            <a:ext cx="934150" cy="427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 flipH="1" rot="10800000">
            <a:off x="5373750" y="2209775"/>
            <a:ext cx="2364900" cy="849000"/>
          </a:xfrm>
          <a:prstGeom prst="straightConnector1">
            <a:avLst/>
          </a:prstGeom>
          <a:noFill/>
          <a:ln cap="flat" cmpd="sng" w="19050">
            <a:solidFill>
              <a:srgbClr val="F4D0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</a:t>
            </a:r>
            <a:r>
              <a:rPr lang="en"/>
              <a:t> #1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53844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Hide the instruction panel by clicking on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endParaRPr b="1">
              <a:solidFill>
                <a:schemeClr val="lt1"/>
              </a:solidFill>
              <a:highlight>
                <a:srgbClr val="43434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Unhide the instruction panel by clicking on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r>
              <a:rPr lang="en">
                <a:solidFill>
                  <a:schemeClr val="dk2"/>
                </a:solidFill>
              </a:rPr>
              <a:t> again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375" y="260700"/>
            <a:ext cx="934150" cy="427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>
            <a:off x="5483300" y="2087125"/>
            <a:ext cx="2255400" cy="122700"/>
          </a:xfrm>
          <a:prstGeom prst="straightConnector1">
            <a:avLst/>
          </a:prstGeom>
          <a:noFill/>
          <a:ln cap="flat" cmpd="sng" w="19050">
            <a:solidFill>
              <a:srgbClr val="F4D0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Text editor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5384400" cy="3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text editor is on the left side of CodeSpace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is where code will by typed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800" y="1287900"/>
            <a:ext cx="3516325" cy="3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7756475" y="3472225"/>
            <a:ext cx="980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2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 a change to the code</a:t>
            </a:r>
            <a:endParaRPr sz="1200">
              <a:solidFill>
                <a:srgbClr val="FFF2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</a:t>
            </a:r>
            <a:r>
              <a:rPr lang="en"/>
              <a:t> #2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5384400" cy="3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a line of code in the text editor and make a change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Change a number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a blank line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Copy and paste a line of code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Change True to False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800" y="1287900"/>
            <a:ext cx="3516325" cy="3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7756475" y="3472225"/>
            <a:ext cx="980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2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 a change to the code</a:t>
            </a:r>
            <a:endParaRPr sz="1200">
              <a:solidFill>
                <a:srgbClr val="FFF2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Toolbox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toolbox is in the lower right side of CodeSpace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Right now the toolbox is empty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150" y="948425"/>
            <a:ext cx="904750" cy="25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6095525" y="2118725"/>
            <a:ext cx="7980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4D0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</a:t>
            </a:r>
            <a:r>
              <a:rPr lang="en"/>
              <a:t> #3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“tool” to the toolbox by clicking on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toolbox by clicking the icon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See your word!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toolbox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350" y="1024625"/>
            <a:ext cx="904750" cy="25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0" l="6252" r="0" t="0"/>
          <a:stretch/>
        </p:blipFill>
        <p:spPr>
          <a:xfrm>
            <a:off x="1329475" y="1926200"/>
            <a:ext cx="1241975" cy="447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7314725" y="2194925"/>
            <a:ext cx="7980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4D0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 flipH="1" rot="10800000">
            <a:off x="5500700" y="2555050"/>
            <a:ext cx="2010600" cy="36000"/>
          </a:xfrm>
          <a:prstGeom prst="straightConnector1">
            <a:avLst/>
          </a:prstGeom>
          <a:noFill/>
          <a:ln cap="flat" cmpd="sng" w="19050">
            <a:solidFill>
              <a:srgbClr val="4EB74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